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AE4B-713E-4C25-BC5F-B52B5B8F7B8F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2195-46DF-4083-8E2C-487DC320B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AE4B-713E-4C25-BC5F-B52B5B8F7B8F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2195-46DF-4083-8E2C-487DC320B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AE4B-713E-4C25-BC5F-B52B5B8F7B8F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2195-46DF-4083-8E2C-487DC320B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AE4B-713E-4C25-BC5F-B52B5B8F7B8F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2195-46DF-4083-8E2C-487DC320B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AE4B-713E-4C25-BC5F-B52B5B8F7B8F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2195-46DF-4083-8E2C-487DC320B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AE4B-713E-4C25-BC5F-B52B5B8F7B8F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2195-46DF-4083-8E2C-487DC320B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AE4B-713E-4C25-BC5F-B52B5B8F7B8F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2195-46DF-4083-8E2C-487DC320B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AE4B-713E-4C25-BC5F-B52B5B8F7B8F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2195-46DF-4083-8E2C-487DC320B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AE4B-713E-4C25-BC5F-B52B5B8F7B8F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2195-46DF-4083-8E2C-487DC320B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AE4B-713E-4C25-BC5F-B52B5B8F7B8F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2195-46DF-4083-8E2C-487DC320B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AE4B-713E-4C25-BC5F-B52B5B8F7B8F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2195-46DF-4083-8E2C-487DC320B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BAE4B-713E-4C25-BC5F-B52B5B8F7B8F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2195-46DF-4083-8E2C-487DC320B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sign documents using your PIV Card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64008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6096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Important Tip:  </a:t>
            </a:r>
          </a:p>
          <a:p>
            <a:pPr algn="ctr">
              <a:buNone/>
            </a:pPr>
            <a:r>
              <a:rPr lang="en-US" dirty="0" smtClean="0"/>
              <a:t>Before you open the Adobe Program, ensure your PIV Card is inserted.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1752600"/>
            <a:ext cx="167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document is now signed and ready for submission.  Note the date and time also appear as part of your PIV signature.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52800" y="41910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4876800" y="3045262"/>
            <a:ext cx="2209800" cy="129813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52600" y="4038600"/>
            <a:ext cx="1752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14800" y="3971278"/>
            <a:ext cx="6096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0" y="3962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Q. Public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43776" y="3921712"/>
            <a:ext cx="762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John Q. Public</a:t>
            </a:r>
            <a:endParaRPr lang="en-US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Important Tip:  </a:t>
            </a:r>
          </a:p>
          <a:p>
            <a:pPr algn="ctr">
              <a:buNone/>
            </a:pPr>
            <a:r>
              <a:rPr lang="en-US" dirty="0" smtClean="0"/>
              <a:t>Before you open the Adobe Program, ensure your PIV Card is inserted.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81800" y="16002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Ensure you are using the Adobe Program and not the Adobe or Acrobat Reader.   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057400" y="533400"/>
            <a:ext cx="1066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 flipV="1">
            <a:off x="3352800" y="1066801"/>
            <a:ext cx="3429000" cy="12720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9200" y="6096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Important Tip:  </a:t>
            </a:r>
          </a:p>
          <a:p>
            <a:pPr algn="ctr">
              <a:buNone/>
            </a:pPr>
            <a:r>
              <a:rPr lang="en-US" dirty="0" smtClean="0"/>
              <a:t>Before you open the Adobe Program, ensure your PIV Card is inserted.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05600" y="29718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Next, complete the form by filling out the required fields in the form.  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3505200" y="3505200"/>
            <a:ext cx="3200400" cy="66765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>
            <a:off x="3429000" y="3571965"/>
            <a:ext cx="3276600" cy="8563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>
            <a:off x="3657600" y="3571965"/>
            <a:ext cx="3048000" cy="238035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>
            <a:off x="3657600" y="3571965"/>
            <a:ext cx="3048000" cy="619035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19200" y="6096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Important Tip:  </a:t>
            </a:r>
          </a:p>
          <a:p>
            <a:pPr algn="ctr">
              <a:buNone/>
            </a:pPr>
            <a:r>
              <a:rPr lang="en-US" dirty="0" smtClean="0"/>
              <a:t>Before you open the Adobe Program, ensure your PIV Card is inserted.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0" y="1066800"/>
            <a:ext cx="175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the required fields are completed, it is now ready to E-sign.  To begin, left-double click here.  </a:t>
            </a:r>
            <a:r>
              <a:rPr lang="en-US" i="1" dirty="0" smtClean="0"/>
              <a:t>There may be a small delay.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6096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Important Tip:  </a:t>
            </a:r>
          </a:p>
          <a:p>
            <a:pPr algn="ctr">
              <a:buNone/>
            </a:pPr>
            <a:r>
              <a:rPr lang="en-US" dirty="0" smtClean="0"/>
              <a:t>Before you open the Adobe Program, ensure your PIV Card is inserted.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2514600" y="2359462"/>
            <a:ext cx="4343400" cy="221253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96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Important Tip:  </a:t>
            </a:r>
          </a:p>
          <a:p>
            <a:pPr algn="ctr">
              <a:buNone/>
            </a:pPr>
            <a:r>
              <a:rPr lang="en-US" dirty="0" smtClean="0"/>
              <a:t>Before you open the Adobe Program, ensure your PIV Card is inserted.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6286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34200" y="1828800"/>
            <a:ext cx="182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sign document popup will appear.  This is directly connected to your PIV card which contains all of your HHS credentials.  Single left-click ‘sign’.   </a:t>
            </a:r>
            <a:r>
              <a:rPr lang="en-US" i="1" dirty="0" smtClean="0"/>
              <a:t>There may be a small delay.</a:t>
            </a:r>
            <a:endParaRPr lang="en-US" i="1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3810000" y="3675460"/>
            <a:ext cx="3124200" cy="21074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90800" y="32004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3124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John Q. Public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810000" y="3200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3276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96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Important Tip:  </a:t>
            </a:r>
          </a:p>
          <a:p>
            <a:pPr algn="ctr">
              <a:buNone/>
            </a:pPr>
            <a:r>
              <a:rPr lang="en-US" dirty="0" smtClean="0"/>
              <a:t>Before you open the Adobe Program, ensure your PIV Card is inserted.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61912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34200" y="685800"/>
            <a:ext cx="175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window  will appear, prompting the user to save the document.  It is recommended it is saved using a different name.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3352800"/>
            <a:ext cx="2133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i="1" dirty="0" smtClean="0"/>
              <a:t>Q:  Why does this prompt me to save it?</a:t>
            </a:r>
          </a:p>
          <a:p>
            <a:pPr marL="342900" indent="-342900">
              <a:buAutoNum type="alphaUcPeriod" startAt="17"/>
            </a:pPr>
            <a:endParaRPr lang="en-US" sz="1400" i="1" dirty="0"/>
          </a:p>
          <a:p>
            <a:pPr marL="342900" indent="-342900"/>
            <a:r>
              <a:rPr lang="en-US" sz="1400" i="1" dirty="0" smtClean="0"/>
              <a:t>A:    Because it will allow you to keep an electronic copy with your signature for your records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96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Important Tip:  </a:t>
            </a:r>
          </a:p>
          <a:p>
            <a:pPr algn="ctr">
              <a:buNone/>
            </a:pPr>
            <a:r>
              <a:rPr lang="en-US" dirty="0" smtClean="0"/>
              <a:t>Before you open the Adobe Program, ensure your PIV Card is inserted.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6324600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81800" y="198120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Next, the user will be prompted to put in their PIV card number (usually 4-8 numeric characters long); then click ‘ok’.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3886200" y="3135362"/>
            <a:ext cx="2895600" cy="44603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>
            <a:off x="3733800" y="3135362"/>
            <a:ext cx="3048000" cy="67463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57400" y="4894556"/>
            <a:ext cx="6096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16712" y="4823532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John Q. Public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96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Important Tip:  </a:t>
            </a:r>
          </a:p>
          <a:p>
            <a:pPr algn="ctr">
              <a:buNone/>
            </a:pPr>
            <a:r>
              <a:rPr lang="en-US" dirty="0" smtClean="0"/>
              <a:t>Before you open the Adobe Program, ensure your PIV Card is inserted.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1752600"/>
            <a:ext cx="167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document is now signed and ready for submission.  Note the date and time also appear as part of your PIV signature.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6324600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52689" y="51054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14704" y="5091111"/>
            <a:ext cx="2666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24116" y="5053004"/>
            <a:ext cx="71913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 smtClean="0"/>
              <a:t>John Q. Public</a:t>
            </a:r>
            <a:endParaRPr lang="en-US" sz="650" dirty="0"/>
          </a:p>
        </p:txBody>
      </p:sp>
      <p:sp>
        <p:nvSpPr>
          <p:cNvPr id="11" name="Rectangle 10"/>
          <p:cNvSpPr/>
          <p:nvPr/>
        </p:nvSpPr>
        <p:spPr>
          <a:xfrm>
            <a:off x="2438400" y="51054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24207" y="5029200"/>
            <a:ext cx="5334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/>
              <a:t>John Q. Public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406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How to sign documents using your PIV 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sign documents using your PIV Card</dc:title>
  <dc:creator>DHHS</dc:creator>
  <cp:lastModifiedBy>OITDSK</cp:lastModifiedBy>
  <cp:revision>10</cp:revision>
  <dcterms:created xsi:type="dcterms:W3CDTF">2012-07-16T18:51:14Z</dcterms:created>
  <dcterms:modified xsi:type="dcterms:W3CDTF">2012-09-11T15:44:31Z</dcterms:modified>
</cp:coreProperties>
</file>